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1739A1-234C-4E1B-9B4B-642C154402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5DAED9-0CDD-4CC3-A20B-EC4F7231F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37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00983-3F0D-4E4F-919E-8EFB85162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3F489-B918-4582-B669-BAC35C246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EE397-DC8E-4C76-B30C-B015F5C8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B8A45-80D4-41C2-BB20-422AEE21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6CBF-ABAE-47C6-83FA-67A56912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2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D632B-CD29-4EBF-BBEB-5A6002CE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6B232-F616-48A2-AF4E-305874285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BDE75-4E73-49EF-9C25-212B57E4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E7CAB-0AB9-4E74-BF40-0954F72E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34C31-D5F0-44E6-936B-1469814E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0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4D9C7-F5A5-4E60-B331-3AF3E62E6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1C600-FF56-44A0-81F2-0E6A012EE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AF0CC-5EF5-41E7-8120-972C0650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0E4B-C260-49F0-9BBF-8D27756C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24E3A-D4A9-4BB5-ABB3-B74D4AE4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D880-4FCF-4AC2-8D29-1A66E499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962FE-8FD2-4FDB-A670-75498470D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BF4A0-5DFA-47DC-AB1F-7BC32D72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16FAB-17B2-406C-B446-0F6EBBA9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08246-E85E-4BE6-BC5B-4221611D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5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5BF98-ABA1-40FE-8FE6-8E7D55C4A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5A48F-1832-479E-8A58-10A486DC0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CBBCF-E8B3-4269-A7C8-9317650B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0FD9-1C7F-4233-8F21-2C922CB9E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BB259-9374-4B0A-8D38-196717BA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794E-546B-4775-9CD7-A91C720B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D2199-49CB-4716-9E56-AF9D58296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FD9DA-D5AE-44DF-9E86-7164878B4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74330-7FEB-4DCD-99AD-0FB61F93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C4D4B-CF21-46D7-9F75-7AD01601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0559D-BAB6-4B3E-9625-C1B647A4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0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B44A-29B1-44E2-A990-A4E35E56B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727C3-2A84-43B8-822E-B6DCB95B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F93C2-57EA-4E74-AAD1-4EF012DAD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7B1E7-5780-4176-BCEA-078F5062F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0D0E3-C2BE-4CBC-9CBA-CDA3DAE60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1CC17-057A-4C24-A358-6AB2AE1A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8E6778-8605-48CD-85DE-A25B9598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2658D4-60F1-4AFE-AA3E-EF1EC795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6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6B97-9F3A-486A-B30D-7A5FD000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05A18-B49C-46D3-A954-AEFECC79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823E3-2247-4CB8-8D33-4ACED8A0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0A646-8CFF-457F-901E-5070DE9A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0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10C51-E6C8-4342-8626-FB38D1A4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37C4A-65B1-4920-9126-24D21D5A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B80B6-1C36-45AF-B1CD-CBA698C0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5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3B02A-01D6-404D-AD27-B7397682C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E4274-A4D1-445B-A8B1-AEF6E2261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3385F-5297-4785-9BC4-35D665DAD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4F65E-AD3D-4CAD-BBEE-88BF0DC5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5D1BF-E6FD-4921-AD3A-78EAF68E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039F2-811B-4433-B16F-12617464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0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388C-CB46-4136-9C9B-8C6D37EAF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0D761-E00A-4BAA-9448-EEE783973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FD096-1C53-4440-8C62-E3104EA2A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D2A07-7F12-4890-B219-8B97089EF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E6C1D-601F-43F9-ABAC-5156F493D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441D5-F1C7-40BC-9804-0A407DA0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8D9C9-52F5-4561-8D0A-2782A6EC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F013B-28A2-4A1F-9717-F9E8ED5A5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D09DB-1C46-40F9-9762-A032684BF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394B-3B18-4648-83BD-51456E87CB4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09404-B786-41DB-B4BA-37B002C0F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8351F-29E4-4146-874C-2371297D6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A30E-8FDF-4AB8-BAB6-3D08E6AB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9E0E-502A-4BF7-B17E-07182EB5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145775"/>
            <a:ext cx="11088757" cy="5565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Newton’s 3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599AF-D65B-4C73-AAC4-04D27749B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085983" cy="5943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1. </a:t>
            </a:r>
            <a:r>
              <a:rPr lang="en-US" sz="3200" dirty="0" smtClean="0"/>
              <a:t>(Law </a:t>
            </a:r>
            <a:r>
              <a:rPr lang="en-US" sz="3200" dirty="0" smtClean="0"/>
              <a:t>of Inertia) </a:t>
            </a:r>
            <a:r>
              <a:rPr lang="en-US" sz="3200" dirty="0" smtClean="0">
                <a:highlight>
                  <a:srgbClr val="FFFF00"/>
                </a:highlight>
              </a:rPr>
              <a:t>Every </a:t>
            </a:r>
            <a:r>
              <a:rPr lang="en-US" sz="3200" dirty="0">
                <a:highlight>
                  <a:srgbClr val="FFFF00"/>
                </a:highlight>
              </a:rPr>
              <a:t>object </a:t>
            </a:r>
            <a:r>
              <a:rPr lang="en-US" sz="3200" dirty="0"/>
              <a:t>in a state of uniform </a:t>
            </a:r>
            <a:r>
              <a:rPr lang="en-US" sz="3200" b="1" dirty="0">
                <a:highlight>
                  <a:srgbClr val="FFFF00"/>
                </a:highlight>
              </a:rPr>
              <a:t>motion (straight line)</a:t>
            </a:r>
            <a:r>
              <a:rPr lang="en-US" sz="3200" dirty="0">
                <a:highlight>
                  <a:srgbClr val="FFFF00"/>
                </a:highlight>
              </a:rPr>
              <a:t> will remain in that state of </a:t>
            </a:r>
            <a:r>
              <a:rPr lang="en-US" sz="3200" b="1" dirty="0">
                <a:highlight>
                  <a:srgbClr val="FFFF00"/>
                </a:highlight>
              </a:rPr>
              <a:t>motion</a:t>
            </a:r>
            <a:r>
              <a:rPr lang="en-US" sz="3200" dirty="0">
                <a:highlight>
                  <a:srgbClr val="FFFF00"/>
                </a:highlight>
              </a:rPr>
              <a:t> unless an outside force acts on it </a:t>
            </a:r>
          </a:p>
          <a:p>
            <a:pPr lvl="1"/>
            <a:r>
              <a:rPr lang="en-US" sz="2800" dirty="0"/>
              <a:t>Object at rest will stay at rest….object in motion will stay in motion, unless an outside force acts upon in (</a:t>
            </a:r>
            <a:r>
              <a:rPr lang="en-US" sz="2800" dirty="0" err="1"/>
              <a:t>Fnet</a:t>
            </a:r>
            <a:r>
              <a:rPr lang="en-US" sz="2800" dirty="0"/>
              <a:t> = 0)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2. </a:t>
            </a:r>
            <a:r>
              <a:rPr lang="en-US" sz="3200" dirty="0">
                <a:highlight>
                  <a:srgbClr val="FFFF00"/>
                </a:highlight>
              </a:rPr>
              <a:t>F = am    </a:t>
            </a:r>
            <a:r>
              <a:rPr lang="en-US" sz="3200" dirty="0"/>
              <a:t>	</a:t>
            </a:r>
            <a:r>
              <a:rPr lang="en-US" sz="3000" dirty="0"/>
              <a:t>(behavior of object for which all existing forces are NOT BALANCED.)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Acceleration of an object depends on the force acting on the object and its mass</a:t>
            </a:r>
          </a:p>
          <a:p>
            <a:pPr lvl="1"/>
            <a:r>
              <a:rPr lang="en-US" sz="2800" dirty="0"/>
              <a:t>Force &amp; Acceleration are directly proportional</a:t>
            </a:r>
          </a:p>
          <a:p>
            <a:pPr lvl="1"/>
            <a:r>
              <a:rPr lang="en-US" sz="2800" dirty="0"/>
              <a:t>Mass &amp; Force are inversely proportional 	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3. For </a:t>
            </a:r>
            <a:r>
              <a:rPr lang="en-US" sz="3200" dirty="0">
                <a:highlight>
                  <a:srgbClr val="FFFF00"/>
                </a:highlight>
              </a:rPr>
              <a:t>every action (force) </a:t>
            </a:r>
            <a:r>
              <a:rPr lang="en-US" sz="3200" dirty="0"/>
              <a:t>in nature there is an </a:t>
            </a:r>
            <a:r>
              <a:rPr lang="en-US" sz="3200" dirty="0">
                <a:highlight>
                  <a:srgbClr val="FFFF00"/>
                </a:highlight>
              </a:rPr>
              <a:t>equal but opposite reaction</a:t>
            </a:r>
            <a:r>
              <a:rPr lang="en-US" sz="3200" dirty="0"/>
              <a:t>.</a:t>
            </a:r>
          </a:p>
          <a:p>
            <a:pPr lvl="1"/>
            <a:r>
              <a:rPr lang="en-US" sz="2800" dirty="0"/>
              <a:t>What goes up, must come down</a:t>
            </a:r>
          </a:p>
        </p:txBody>
      </p:sp>
      <p:sp>
        <p:nvSpPr>
          <p:cNvPr id="4" name="AutoShape 2" descr="data:image/pjpeg;base64,/9j/4AAQSkZJRgABAQEAYABgAAD/2wBDAAEBAQEBAQEBAQEBAQEBAQEBAQEBAQEBAQEBAQEBAQEBAQEBAQEBAQEBAQEBAQEBAQEBAQEBAQEBAQEBAQEBAQH/2wBDAQEBAQEBAQEBAQEBAQEBAQEBAQEBAQEBAQEBAQEBAQEBAQEBAQEBAQEBAQEBAQEBAQEBAQEBAQEBAQEBAQEBAQH/wAARCABAAE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w/Y20vwN+1/8ftd/Ze+MvxO/aM8DaNeePviv4j0G6+CXxKg8OnUNcGkJDLb614f8RaN4v8LDT7PTfBFsIbzw94e0XVTNeag+uyeIHn0ubQf0h1f9tb4Bfsh+L/F3wV/Zn+BF1Lp/wovotI8Y+L/iofEHw80jbZ3eo6/eeK/HHx0+KHi/WPiDreoQt4ru7Xwv4X1fwV4hvPE2lSeGdO+Gfh+wSPSNH1T4z/4JH/DjT9I/a/8Aif8AHXULdZL34fTfFu50BGhV57cagur6Tq+qRbn8yD7bZarL4fgvVtnije+vY3leJpraf91/2pP2P/2Rv2kdP8B+I/id4CttS8c6zp8LaP4t0bU9Q8N+LINInXU9SsrB/FPhq807XLbTZRrGoFbZtSFk99qV01/astzcRzfoWFjg6VZPF0VUShywlR92KTd1KdNOP2dHGFSEb+8223f5zFSqq8KM2otqUozd2n1UZfc7yi9bpaJHwj8Z/iB8bvjXY+HviT8GfC1n4D1Kw0zwTL8O/EMvirxj4a8L/Fnxt4N1XTPGLeAvgl4a+Lnh/wAHeI/+Ec8R+NdJ8S23jLXta8K/CvxRdaZeWWmaMNY+H+h+Ib6f8Sv2rPid+1Za6z4C1H4w/EX4n6P4e8Y+H9f+Lfwp8NP4s1rT9N8P+F/E3ijV9CmmtLRb/UDbwT6r4Hu9Ngvprm+1C/stGsri5uS37i0/di+/Ya8AaZPpqa/8UfjT4h8O+E0kt7K08R/G/wCJ32rQrUWuo6TfWFrdXnjWbTNM00+H9X1rS7lbPSWP9mXV/b3X9o2GpyR1n/Hz/gnz+y5+13pninxR/wALQ+IM/wAdrjQdTsfAkk/jTS7LQNX8d23hWe28BaX4p8Na9oms3T/Dm21GDRtLfS/CFnoltp3hrSzpmkxadp8MVmfo8qzTLMBXSnSVXDy5lOfsf30HZeziqkqk3TUmoqtNWlyKpFU3zpw8bGYbEYiDcZuFRNWtJuPTmvGyUrK/Kno5NNzjZ834X/s9ftZ+MW+LPg7xD+0J8Z/i3qvw6aPSNLvYr/xTrniSNdAs/skWnR3cOpPqupWPhaCFEM48M6WviKHTfMXw8kczWLj91tX+D974m0jT/H37N3jf4h/Hv4feINDt9Wtdc8OeA/jVd6Zp8cVxNa6hHaeN7v4daR8OfE7aRrSSaJqx0HVm13TtV/tDStU8K6dc6NqY07+KbxH4ht9J8WapDHqWpaZoFxFZa3c3Nxc2MzzavNpenReIS9xBFYR24TxFa6paNpcEkU9oIhDcSy3qX99L7X8PP2w/jx4V8P3vwy+CLxaZ4p1i8067tPHOkaDMvxgsvDuhrrNxNoXgTV5hqPiT4dWL3d9q2p6zqHwyaw8SavcGa813xdHYadoVnc/K8WQ4YzbK6WbVsM8Fjqkq1Fqg6cK0alGSpuEoxpLnhTajGLrSaesEoT1fu5PRzTCYqeDp11Wow5Xy1YzdJwklLmUnK0W/elJwSt8TbiuU/of8V/HfwZ4C+Iuk/CLxj8SJ9C+JGr63baHY+BP+J5qviXT9Qmjs5k/4SbR9Hgu9S8IWUun6jbTxal4qOh6atjem9e6eyguwnrr3msJDfr/bmoB5JG8gDWNVUoYY0keOR3vJBP8A6Qz+YsbxLKpWLy8wXTTfz6/8EzPhl4p8UftQXn7Qnji/v9K8NeG9E1/S9E1aeCbUDq/jDx/Lqvwrsf7Vea6tZ9Sk1G/8U6lKdWWCdG8XW39gx6VZeHdM8TSeHP3/ALC51W5sLa61a3totVn0zTrvVFt45ngt9Qls7ZtStrIy2trOFtp2u7dQdOhUqFSBPLC7PwuraGKrYeEueNNW5rxbUr35Xy9VGUNXa8ubSyR9u6ahTpVE7upFNpJ+lo3td3V3rKylG+rs+J/YZ8CeI7vxt8VdY8P3r6f4M8Iwx+K/H+qv9vubn+xJ/EF15Nrp9lY+fK994n1LUIkEFzE1vHGbiWaeys7S6uof6FNHttH8eeKfD3jDw1BJP4f074QRz6VZiJLqxWVdOu7/AEzT4raf7fDFq+najZhDppghaQ2ghmtsWscjfltBeWP7AOqfHifwd4b+Ifxb+BfjHUNN8Wx+OfA+kaBe+IbHwn4D8X3OneIPDWoyahr2hC6lsnvLHVtZ1Xw/pWuaXNo9sniU6VpWka5rFt4O+g9N/bT+GPgz9jv4n/tofDPwl4hubD4dad4e06/+HF22qeELrxta+LvFWk+H9As9Cl02DVbOx8ci+8X6ZLolxoULyareajp3hHWdTg+0eG/E3h/9snVUKXtJSSpxjeTd48nIoud7v4Y9dVZK6vc+GcZVKloxk5TnGMbJS5nJpQTSv70nou70aWp6f4M8Z+FfifbeINGuYINY8SfDi304eJZ4UtZrrUrOKxW5vbhLfDx6xLp9l9o/tPTzJdXGrXC3lq3m6jp9ut59CeCj4Z0q8trK18L/AGi1Diy0eS3sbG604wxuFuDHcWdoEggTyZYGBitJLoKTbweTMryfhf8A8E3dfvfh74O0fxB458fXWs6l4gv7r4U6L4o8Gz6tqer6hpmi/Bh/GHxc8XWNvd6Np8+p6z8N/GeseGfBepXMGjmy1HWpF1XSFt7DUJrWz/eT4ceMPBPw7+Ch+NnxJ8ReGPB3w68J+CNV1z4ieLrpo9P8K6NeeFdSn03XdShluorWYLqt/bkaDpUNjHqeq3d3Z6TounXE17ptrPyYXH0cTgqWOj+7oVaHt7VZKEoQavzS7Ll95yeiWr1ud2JwM8LiKmFdpzhUVK8E/fl8LST3aaatq73jra5/FB+3T8BL34n/ALaf7aXgvxF4KmtfFWv+P/jFb6bOnhfRtKn8EpB478SeLfgh4wt4dS8M2VlofgPxBoF78J7vxZ4v01IDd6Bd67q+sfEPR4fGd7a67+angn4GWV18RdI+B11NYaT8aI/GnxF+FHijUtLhvtb8O6n4Z8I6r8SdO8Tapqln/atp4n8J+NtEPgGHXfDXgTT/AAZo2p6z4Xk8O3VxN4p1LxBD4aP25/wUP/assvjh+1P8RP2n/gh4n+Ing3UPjX4su71PGWh2Hivw5qWkfB3wLBp3wc+F1pYaBpOuHWPCUGt+HvAeoeI/EPiS91HTfEviH4l297Ho1h8MPCun6drnjnhf2TPhB4Z0/VvG/inUbbWfg5c+FvGuv+M7XQ/ENz4uudDuF8BeIrQ+EfDnhmXTNC8P/E3WLLwCunar4Z1T4pab48i8SaZ8Tdf03w1oXgm01qx0nW/F35TmOIrxlmtaniqrwmMxNWvhKE4uNSNWpKUZVZ8zsqcbQlGnypypwpyqqlUbk/u8LRoyhl8J4aEa2GowpYipGSnCUYRpuMYxVpczlKcedTfvzkoOcY2P1H+Bkvwx+G3gT4b6Lpvi7TdT8Pav4v0eHwfrmneEJ1i8W6v4W1nTfG+g2zarNo2i/breO1ufBSSa1YrrPhq1n0Wy1a38dGz17T7LUv0J+L/hGy0Dx5dWFpOtzHqXhD4Y+NruO2s7O0+yap47+FXgbx9rcWm6ZpOn6ZpumaLZ6p4l1m00PTbSJUs7C0h0+ZALYXE35LxfBqfSvEvw50WPwrqnhDUdHm1f4c6Z4Ov7PxDp8l3qln4gt9btviVpHhjX7m0bw34B+KOq+IRr+gpoPhDwt4ZmsWuIdLsLe5gvtJ8Pfqh8VEv9P8WXNtqqzxSp4V+HyQ2d68rTf2Xd+A/CEuiz+dMQyWz6NPbtp0RYwRWR0+GFQEJPHgcvWCyr6xN1p1sfifbTnXgqc7U5YqkocmnLd885S+09duVLnzKpGWIhGnyRjSjyxjCTlFKUaU7xk76axVtkrfP9f/Evw50v44/A3xf8MND1HUPBupax4PuPCHhbxTp8moWNj4Z8d+Fb86t4X8YIlulk2s2mmfEQabq9/pGraRqFjraaVc6XKr2V5Nb6l/M1+2D4J8Z/Cb4Cfszab4xtH1T4VfDzQ9T8DfF3wje33jXUvBukftifCnxL4y8IeNbHWNJ8Pabq2iS61efDzWtMk+HrXWq6kfijofhvxnH4dudS8Jaf4jTxD+3vwh/bb+F1t8TfA/7Pyaxplp4tsvEep+C9b0Dxd4v0fQ/F+m63o2o/adXE3hvV5rTxRrU+kwabeTapF/ZlqxktNUji/tFnnnsvye/4LleOfE/wV+Knxx+HeseI9AvvBH7Rvwe/Z7/aOg8J6poemt4g8MeP/h74j1z4PXU3hfVdQa+zrWuWPhXS5db1rw3caLrc+hWOo+FcPoV7rtt4v/WM1yyjm+Ar4GvWqUqNaPv1KVSVOcbOMldq3NFdYu0ZL3bpq6+QyrFVcBjKOIhThKcJJxjUSmmnaLs/sys7xlHVNK27Tof8E7r3wJ8OfiD+zRr3x++KcE/gvTNK8YeAdf0Px5odhD4l1ax8d/ELUNZg8Vanr/g3xP43sPFun+Nj8Sre9ttc1S28K2tr4AuPhrYab4l8ZXmswmx+C/21/wBvHUf2ntS+EP7L3wa8fyaH+zf8EtV0VbS81TR01L4e/ET4leFp/EXijxF8XvFulWfh1NSuPCmk2H9l6R4X0GLxJqerJ4a0rXvGtroOl/EDxxY+CrX55+Gnidb/AMe6Fomp+PtTuNOl0HxV8TdHl1HxRLpeiBLfxFr3heHw/PZ+MdH8WafZ3fww8N+ELzxLpEf9l3GmP4p8FRaRaeEdem1Gz1C17z4Y+MpPiZ4s+M3jjTNO8S+LPEXh3xJ46+Ken6XPoijQ/EOlaL8VtWW68GeGtQ8ceLtN8W+BvEs3iGz8VftEaj4s+HfjPxxq3hXxbfz+E/BWieHtR8UeING+In5HRzbM8K8ZkuIxMcZh8O4vD4l01SaiqkKNOhJRlKMqaVKm6cWnOMtZStH3P0aeBwNZ4bMYU3Rq1bxnQclNc/vVJ1IaJxm3VqKbbtJapX35P4V+CfHvxhvvD+rDx3deEfBFv4c8EeCtSuP7Ls9CtvE1iG0j4heHfhtD4X0z4g3zfCPUvFHxJlhNl4htPh54U0G9+JkV55usxah4l8ZWehftv/wTa/Z3bS/izP8ADKPU9X8W/ADTNR1b4h2tpq1xok+k+IfAPwsurTxX4Q8Q3WrWmqJY+KX+Ilr4G8P6Lq+gW/gddI8NzQeL7Lwzr2kadf3cWr/IXwt/Z+TVfCngbQNN0C/TUfC3hPw58Rta8Lal4MsdO8Z2WieDJ/EXxG1vT7L4ieHNRjs7nVfALeHPF2h+J/izoFnqnxO1EX/iJPido2m3+kfD+f4c/oT/AME9bi50D9uDWfhHFfR6/ongqX44/szWlrcw2lrbal4Y0jwl428N+GwttEEi0g+IL/Q49QvI9Hktoo7qW5tbVbHSbuO2HqZBlOIznGOvWpRqYDAzjLEznCKTndujQ542U5zaU6zaXLD93L+LA4c3xdLB4WcKc+TEVqcvZxi5bLkU6kU+bkUW3ypO0pJSj8LKn7T3hKOy/bS8SeLPKF5/b2tfB+yg2T/aZE0yH9nL4RtYXMVwoV2mghtLKcXEalmaFkEqiT7UMT4st8QZvjH8S9O8V+I9NW38G+KLjwFG/hjUZNS1DV9K+GepP4K0tv8AhJtR06CwtNHvvC3hzSLUaVp+jXF5Yy20N/pnimeV4o4fqzxPpHhbxH+1R4cfx1f2thoMt98FtS1XWrZYY4LSytfhD8PLLVpWPnRQQ250a2vBqH2e58m2jjluLU3D2tkkvwtaXjywy20MvzxGPzg8cubhYYIw0TlIiYpBG7u32h1ZJrfaN0zQh/pOMmqawFGNrv2zldJ/wrKH3+3le+7Wnc+Yy+TqxlzXShGmo+slFPs9PZ2frfqfL/8AwU4/aO+EvjL9rvQPir+yFo8Pwm8c/Bz4g3uieNv2jfEuneDtR0X4n+NPh6fENhZf8Kc8JaeL3WfF3hW60rR4NL1bxd4h8R6L4J+InhOa3tLfQrXQmj1Px78UfEbxH44/aQj0L9oP4z+KviJ8W73xFYy+FLf4l6zqdtp994T8EQeHvE9xquj/AA+0DRtB+I/h7wlaXXj3WNa0zQfCcGleH9Vm1DVfEGk+HtUtNE0bxx478FdPD4L+Ht/L8Rp/ix488AWd/o/ifxfJ4d8OeL9T07w5BPa3+oTaxI+lvqnijTfD3ibxB4curvVLjw5di90XxLZ65q2oNqA1/wAD2Xguz1b9DP2bv2NvEnxn0/wr8R9J+E9tpC+KLj4keMPhndeN7HUPB8viLQvAnwf1e/12Dw9YeA/HUmnprF9oPiax0a21jW9EtdA8SprXhbXtH1e1h8L6lodr8ljc24hzmrKlhaVecFVlSeHwdN0qCpSu6U6tW3NUTk489SpV9leEl7OPwR+mw+CyrLqcZVZxU4xjL21eSlVvGzkoRulG12+WMHOKd1JpOR+Tvw1/ZF1/w7rOga78Wbi5tPBj6jp17HbzeOdX+EPxB8J+K7RdP/tmTxVdeB9Q+Kmm+F/FHhP4ceBPFGltrPie/TTtJm1PVbT4ka3oPiCO/wDCUf3H4a+AHiX4a6R4q8V+JdB8CWHgTWvHmlfAzwV4L+HHiDwpqFvpHxB8S+MF1bWPB/jHwvp/hYeDrKT4P+F7TxTrq2vibwBpfiDW/iAmkW99Z3WlSy2Hw+rftwaPe2vxt/Zx+APwe0L45eMvDs9v4Gl+Idl4qmm1j4eeK4/HtroXiPwz4Ru7Q+C/HkXh7RdA1nxrJp3jfQ/iHrvxiuPiDoXjJ31e98EabpHh7WfFnJaP/Zms+LvhR4J8PX1hqr/CHUfF2s+JJtBs9TtPCMV5q+uaPqGiaPpWo6vbaDqOt3+gNaXmjXF1f+F7R5dKtbBp9Y1m9F5Z6LzZPluMx+cvAY6Eq3saWKnjZ4F88cHOhSnGh9Zqum4KU8XThhZWd5VKzjSrTd2dOIxVKjgVicO/Zc06PsY4nevCdSDm6Uebm0ot1lf4Yx96EbH7v/Dj9l/w98P9FL6lHeaP4U07QPAaSato5vdA8QQfs7/FD4ca54a8feEvCVhqV54l0a00j4batr9h4o0rUrbT7e11j+ydfkvobOR1srLwDwPY+I/gD/wVK+Ees+J9Ch8G2nxS0D4E+NEhnP2Irr3h238KfDL4wTa291CI7LUf+E40P4q6nqVpC944stVsNUa6uYNXtbk/sr4B8JyPJ428BeMZZL/W/DPhvRPDVvLNBfyWOr+FLDw74dksbzw7a3C6aJNPttTs/GNhb3lp9nh1G8S8067nhn0u6hg/Jr9u9tT8XeFf2Efj54Xu9Hg0HSPin8R/hvexySa3a+JLu38fWulzeGvEum6dqVpsOjan8PPANt4k1+7vJrTVode+Ifh6QJqUt5dNpn7lluGw2Aw1TB4ejGjhvq1aFtbKpGCrxk223OpUq0lGU5Nyk5Nyep+dV69fFVvbVpyqVJTS5r/YlaDSSVlGMW+WMVZJWS2PS/ix8N7r4XeIbPxB440/XW0nxJ+zJqevX8UNvuk0bxN4k8GSfDDwVZaik9xB9n8rxje2cmqI7G8Gli6gRLi5s9j/AA7pPk7CyzuJ5IRbs4h3IqL8rTI3KO4LahGYjEIcxmOVJhCyy/rB/wAFHviUtgdX8B6RDq9lq/ii68AfDjUZ7bT9LvtI1DSvg/qvjPxPr2hz6g1uJ7XV5NV+IvwX8R6dHo1vA8FhM8N3eQwoLDVfyx0Lw9JfQaVem7utKms59Qnk0CZIRfastu9xp1sdXvi88mmWrzuviFNP0+WDVHuV0S21+8sXh8R+F7v844qrSxOY06Mfhw1BRk27JTqSlNpu93+7cElp91z2Mti6WHcpf8vJe7/eUUop6aL3r/0r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5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8" y="-259430"/>
            <a:ext cx="10515600" cy="1325563"/>
          </a:xfrm>
        </p:spPr>
        <p:txBody>
          <a:bodyPr/>
          <a:lstStyle/>
          <a:p>
            <a:r>
              <a:rPr lang="en-US" dirty="0" smtClean="0"/>
              <a:t>Free Body Diagram (FBD)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338349" y="6575974"/>
            <a:ext cx="9957262" cy="41503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84616" y="2818748"/>
            <a:ext cx="2019992" cy="181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01142" y="3522926"/>
            <a:ext cx="14834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591300" y="3501063"/>
            <a:ext cx="1479666" cy="2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17524" y="3326586"/>
            <a:ext cx="126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Soccer ball on field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94612" y="4957116"/>
            <a:ext cx="1305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normal</a:t>
            </a:r>
            <a:r>
              <a:rPr lang="en-US" dirty="0" smtClean="0"/>
              <a:t> (</a:t>
            </a:r>
            <a:r>
              <a:rPr lang="en-US" dirty="0" err="1" smtClean="0"/>
              <a:t>Fn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83402" y="2577733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applied</a:t>
            </a:r>
            <a:r>
              <a:rPr lang="en-US" dirty="0" smtClean="0"/>
              <a:t> (Fa)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94612" y="1430730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gravity</a:t>
            </a:r>
            <a:r>
              <a:rPr lang="en-US" dirty="0" smtClean="0"/>
              <a:t> (</a:t>
            </a:r>
            <a:r>
              <a:rPr lang="en-US" dirty="0" err="1" smtClean="0"/>
              <a:t>Fg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8678" y="756732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tension</a:t>
            </a:r>
            <a:r>
              <a:rPr lang="en-US" dirty="0" smtClean="0"/>
              <a:t> (Ft)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1013" y="2052424"/>
            <a:ext cx="1210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air resistance </a:t>
            </a:r>
            <a:r>
              <a:rPr lang="en-US" dirty="0" smtClean="0"/>
              <a:t>(Fair)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91300" y="2352551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friction</a:t>
            </a:r>
            <a:r>
              <a:rPr lang="en-US" dirty="0" smtClean="0"/>
              <a:t> (</a:t>
            </a:r>
            <a:r>
              <a:rPr lang="en-US" dirty="0" err="1" smtClean="0"/>
              <a:t>Ff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339405" y="4663657"/>
            <a:ext cx="10307" cy="1439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353046" y="1317162"/>
            <a:ext cx="0" cy="1478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174124" y="891778"/>
            <a:ext cx="23561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~Arrows (</a:t>
            </a:r>
            <a:r>
              <a:rPr lang="en-US" b="1" dirty="0" smtClean="0"/>
              <a:t>vectors</a:t>
            </a:r>
            <a:r>
              <a:rPr lang="en-US" dirty="0" smtClean="0"/>
              <a:t>) opposite direction (subtract values), same direction (add values)</a:t>
            </a:r>
          </a:p>
          <a:p>
            <a:endParaRPr lang="en-US" dirty="0"/>
          </a:p>
          <a:p>
            <a:r>
              <a:rPr lang="en-US" dirty="0" smtClean="0"/>
              <a:t>~Arrows same size, </a:t>
            </a:r>
            <a:r>
              <a:rPr lang="en-US" dirty="0" smtClean="0">
                <a:solidFill>
                  <a:srgbClr val="FF0000"/>
                </a:solidFill>
              </a:rPr>
              <a:t>balanced</a:t>
            </a:r>
            <a:r>
              <a:rPr lang="en-US" dirty="0" smtClean="0"/>
              <a:t> (</a:t>
            </a:r>
            <a:r>
              <a:rPr lang="en-US" b="1" dirty="0" smtClean="0"/>
              <a:t>not moving or constant</a:t>
            </a:r>
            <a:r>
              <a:rPr lang="en-US" dirty="0" smtClean="0"/>
              <a:t>) Net force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Fnet</a:t>
            </a:r>
            <a:r>
              <a:rPr lang="en-US" dirty="0" smtClean="0">
                <a:solidFill>
                  <a:srgbClr val="FF0000"/>
                </a:solidFill>
              </a:rPr>
              <a:t>) = 0</a:t>
            </a:r>
          </a:p>
          <a:p>
            <a:endParaRPr lang="en-US" dirty="0"/>
          </a:p>
          <a:p>
            <a:r>
              <a:rPr lang="en-US" dirty="0" smtClean="0"/>
              <a:t>~Arrows different sizes…not balanced (</a:t>
            </a:r>
            <a:r>
              <a:rPr lang="en-US" dirty="0" smtClean="0">
                <a:solidFill>
                  <a:srgbClr val="FF0000"/>
                </a:solidFill>
              </a:rPr>
              <a:t>unbalanced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Fnet</a:t>
            </a:r>
            <a:r>
              <a:rPr lang="en-US" dirty="0" smtClean="0">
                <a:solidFill>
                  <a:srgbClr val="FF0000"/>
                </a:solidFill>
              </a:rPr>
              <a:t> does not = 0 </a:t>
            </a:r>
            <a:r>
              <a:rPr lang="en-US" b="1" dirty="0" smtClean="0"/>
              <a:t>(moving)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432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73183" y="2469613"/>
            <a:ext cx="2019992" cy="181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88230" y="2469613"/>
            <a:ext cx="2019992" cy="181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67891" y="3025833"/>
            <a:ext cx="65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40881" y="3050771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H.M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55222" y="4447309"/>
            <a:ext cx="9048055" cy="49876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0" y="-47290"/>
            <a:ext cx="10515600" cy="472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0303277" y="301113"/>
            <a:ext cx="10911" cy="1022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983450" y="4765253"/>
            <a:ext cx="1305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normal</a:t>
            </a:r>
            <a:r>
              <a:rPr lang="en-US" dirty="0" smtClean="0"/>
              <a:t> (</a:t>
            </a:r>
            <a:r>
              <a:rPr lang="en-US" dirty="0" err="1" smtClean="0"/>
              <a:t>Fn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077402" y="3750484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tension</a:t>
            </a:r>
            <a:r>
              <a:rPr lang="en-US" dirty="0" smtClean="0"/>
              <a:t> (Ft)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0887853" y="291930"/>
            <a:ext cx="1558" cy="1031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63906" y="242252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applied</a:t>
            </a:r>
            <a:r>
              <a:rPr lang="en-US" dirty="0" smtClean="0"/>
              <a:t> (Fa)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983450" y="5647539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friction</a:t>
            </a:r>
            <a:r>
              <a:rPr lang="en-US" dirty="0" smtClean="0"/>
              <a:t> (</a:t>
            </a:r>
            <a:r>
              <a:rPr lang="en-US" dirty="0" err="1" smtClean="0"/>
              <a:t>Ff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0538631" y="291930"/>
            <a:ext cx="1558" cy="1031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077402" y="2521344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gravity</a:t>
            </a:r>
            <a:r>
              <a:rPr lang="en-US" dirty="0" smtClean="0"/>
              <a:t> (</a:t>
            </a:r>
            <a:r>
              <a:rPr lang="en-US" dirty="0" err="1" smtClean="0"/>
              <a:t>Fg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9949378" y="369299"/>
            <a:ext cx="10911" cy="1022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7960306" y="674933"/>
            <a:ext cx="16955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872153" y="354460"/>
            <a:ext cx="1783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077402" y="1391764"/>
            <a:ext cx="11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of </a:t>
            </a:r>
            <a:r>
              <a:rPr lang="en-US" dirty="0" smtClean="0">
                <a:solidFill>
                  <a:srgbClr val="FF0000"/>
                </a:solidFill>
              </a:rPr>
              <a:t>tension</a:t>
            </a:r>
            <a:r>
              <a:rPr lang="en-US" dirty="0" smtClean="0"/>
              <a:t> (Ft)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971351" y="4497185"/>
            <a:ext cx="261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9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207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Newton’s 3 Laws</vt:lpstr>
      <vt:lpstr>Free Body Diagram (FBD)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3 Laws</dc:title>
  <dc:creator>Moran, Tara</dc:creator>
  <cp:lastModifiedBy>Moran, Tara</cp:lastModifiedBy>
  <cp:revision>22</cp:revision>
  <cp:lastPrinted>2020-09-17T11:52:01Z</cp:lastPrinted>
  <dcterms:created xsi:type="dcterms:W3CDTF">2019-02-13T18:52:20Z</dcterms:created>
  <dcterms:modified xsi:type="dcterms:W3CDTF">2020-09-18T11:58:29Z</dcterms:modified>
</cp:coreProperties>
</file>